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B9E495-A342-40A7-B9AB-5CBD05200D38}">
  <a:tblStyle styleId="{C6B9E495-A342-40A7-B9AB-5CBD05200D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8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5a22d04e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5a22d04e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5a22d04e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5a22d04e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5a22d04e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5a22d04e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5a22d04e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5a22d04e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5a22d04e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5a22d04e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5a22d04e4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5a22d04e4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5a22d04e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5a22d04e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File Paths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191300"/>
            <a:ext cx="5137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Location of a file in a web site's folder structure.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Address of a file for a web browser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Link any external resource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Images, file, CSS file, JS file, video,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src or href.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6304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paths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710850" y="445025"/>
            <a:ext cx="558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Path Examples</a:t>
            </a:r>
            <a:endParaRPr/>
          </a:p>
        </p:txBody>
      </p:sp>
      <p:graphicFrame>
        <p:nvGraphicFramePr>
          <p:cNvPr id="173" name="Google Shape;173;p38"/>
          <p:cNvGraphicFramePr/>
          <p:nvPr/>
        </p:nvGraphicFramePr>
        <p:xfrm>
          <a:off x="710850" y="132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{C6B9E495-A342-40A7-B9AB-5CBD05200D38}</a:tableStyleId>
              </a:tblPr>
              <a:tblGrid>
                <a:gridCol w="2555375"/>
                <a:gridCol w="3025225"/>
              </a:tblGrid>
              <a:tr h="115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&lt;img src="picture.jpg"&gt;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"picture.jpg" file is located in the same folder as current page.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&lt;img src="images/picture.jpg"&gt; 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"picture.jpg" file is located in the images folder in current folder.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696875" y="445025"/>
            <a:ext cx="51099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Path Examples</a:t>
            </a:r>
            <a:endParaRPr/>
          </a:p>
        </p:txBody>
      </p:sp>
      <p:graphicFrame>
        <p:nvGraphicFramePr>
          <p:cNvPr id="179" name="Google Shape;179;p39"/>
          <p:cNvGraphicFramePr/>
          <p:nvPr/>
        </p:nvGraphicFramePr>
        <p:xfrm>
          <a:off x="696875" y="12754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{C6B9E495-A342-40A7-B9AB-5CBD05200D38}</a:tableStyleId>
              </a:tblPr>
              <a:tblGrid>
                <a:gridCol w="2677100"/>
                <a:gridCol w="2999300"/>
              </a:tblGrid>
              <a:tr h="1464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&lt;img src="/images/picture.jpg"&gt;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"picture.jpg" file is located in images folder at the root of current web.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4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&lt;img src="../picture.jpg"&gt; 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"picture.jpg" file is located in the folder one level up from current folder.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Web pages.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Images.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Style sheets.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JavaScripts.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50727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External</a:t>
            </a:r>
            <a:r>
              <a:rPr lang="en-GB"/>
              <a:t> Files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38500" y="13246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Absolute File Paths.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Relative File Paths.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938500" y="445025"/>
            <a:ext cx="49464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938500" y="1299850"/>
            <a:ext cx="4320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Absolute file path specifies full URL address.</a:t>
            </a:r>
            <a:endParaRPr sz="1800"/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938500" y="445025"/>
            <a:ext cx="52089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Absolute File paths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File which is related to the location of the current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File path points to a file in the images folder located at the root of the current web.</a:t>
            </a:r>
            <a:endParaRPr sz="1800"/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938500" y="445025"/>
            <a:ext cx="50478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Relative Files Paths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